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1" r:id="rId4"/>
    <p:sldId id="262" r:id="rId5"/>
    <p:sldId id="260" r:id="rId6"/>
    <p:sldId id="258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D5CE-100C-4442-A64C-FB66134CED5D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7D3-BA5A-480B-AFF7-2F1FDBB0EED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0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C31F-D978-49AA-AD04-2AA038090AF2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4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BBAF-1AE8-48E7-B6CC-C612474417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8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F49-F92C-44F5-A8E2-2F6DEF5E626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6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4D98-9292-419E-AC28-A106F36FF3C3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55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E5A-1170-4797-8055-C6DED690850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3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1FE3-A2A8-4EA5-B517-24E49D6F708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1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9D-4F61-4BD9-90D2-5609845A3CD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14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1540-FC94-4CAF-B5D8-7BEB7B444B3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1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BE44-ED83-4F52-B490-E9C2351848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0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9A51-A7D6-42BF-8089-285FB6C5518F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9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Medische Kennis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http://www.huisvlijt.com/wp-content/uploads/2015/09/gri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21" y="0"/>
            <a:ext cx="4472979" cy="67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6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 smtClean="0"/>
              <a:t>Vorige keer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10 basisregels voor professioneel telefoneren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Neem de telefoon binnen 3 maal op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Praat met een glimlach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Begin met goedemorgen/goedemiddag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Spreek rustig en duidelijk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Noteer de naam van de beller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Laat merken dat je luistert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Zeg wat je gaat doen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Herhaal wat is afgesproken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Maak </a:t>
            </a:r>
            <a:r>
              <a:rPr lang="nl-NL" dirty="0" err="1" smtClean="0"/>
              <a:t>evt</a:t>
            </a:r>
            <a:r>
              <a:rPr lang="nl-NL" dirty="0" smtClean="0"/>
              <a:t> aantekening en vraag naar de hulpvraag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Verbreek als laatste de verbinding (</a:t>
            </a:r>
            <a:r>
              <a:rPr lang="nl-NL" dirty="0" err="1" smtClean="0"/>
              <a:t>evt</a:t>
            </a:r>
            <a:r>
              <a:rPr lang="nl-NL" dirty="0" smtClean="0"/>
              <a:t> naam </a:t>
            </a:r>
            <a:r>
              <a:rPr lang="nl-NL" dirty="0" err="1" smtClean="0"/>
              <a:t>terugbegroeten</a:t>
            </a:r>
            <a:r>
              <a:rPr lang="nl-NL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808354" y="6352143"/>
            <a:ext cx="4445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81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3278" y="129750"/>
            <a:ext cx="10515600" cy="1325563"/>
          </a:xfrm>
        </p:spPr>
        <p:txBody>
          <a:bodyPr/>
          <a:lstStyle/>
          <a:p>
            <a:r>
              <a:rPr lang="nl-NL" dirty="0" smtClean="0"/>
              <a:t>Wat gaan we vandaag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55313"/>
            <a:ext cx="10515600" cy="4721650"/>
          </a:xfrm>
        </p:spPr>
        <p:txBody>
          <a:bodyPr>
            <a:normAutofit/>
          </a:bodyPr>
          <a:lstStyle/>
          <a:p>
            <a:r>
              <a:rPr lang="nl-NL" dirty="0" smtClean="0"/>
              <a:t>Korte introductie op griep</a:t>
            </a:r>
          </a:p>
          <a:p>
            <a:r>
              <a:rPr lang="nl-NL" dirty="0" smtClean="0"/>
              <a:t>Wat is griep en wat is het verschil tussen een verkoudheid?</a:t>
            </a:r>
          </a:p>
          <a:p>
            <a:r>
              <a:rPr lang="nl-NL" dirty="0" smtClean="0"/>
              <a:t>Wat is de oorzaak van griep?</a:t>
            </a:r>
          </a:p>
          <a:p>
            <a:r>
              <a:rPr lang="nl-NL" dirty="0" smtClean="0"/>
              <a:t>Is griep gevaarlijk? Zo ja bij wie?</a:t>
            </a:r>
          </a:p>
          <a:p>
            <a:r>
              <a:rPr lang="nl-NL" dirty="0" smtClean="0"/>
              <a:t>Welke vragen stel je aan de </a:t>
            </a:r>
            <a:r>
              <a:rPr lang="nl-NL" dirty="0" err="1" smtClean="0"/>
              <a:t>patient</a:t>
            </a:r>
            <a:r>
              <a:rPr lang="nl-NL" dirty="0" smtClean="0"/>
              <a:t> (gebruik je NTS-triagewijzer)</a:t>
            </a:r>
          </a:p>
          <a:p>
            <a:r>
              <a:rPr lang="nl-NL" dirty="0" smtClean="0"/>
              <a:t>Welke adviezen kan je geven</a:t>
            </a:r>
          </a:p>
          <a:p>
            <a:r>
              <a:rPr lang="nl-NL" dirty="0" smtClean="0"/>
              <a:t>Welke informatie is nog meer van belang om te weten</a:t>
            </a:r>
          </a:p>
          <a:p>
            <a:r>
              <a:rPr lang="nl-NL" dirty="0" smtClean="0"/>
              <a:t>Pauze: en daarna gaan we verder met afspraak maken en ga je advies geven over griep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808354" y="6352143"/>
            <a:ext cx="4445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4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74985"/>
            <a:ext cx="10515600" cy="1325563"/>
          </a:xfrm>
        </p:spPr>
        <p:txBody>
          <a:bodyPr/>
          <a:lstStyle/>
          <a:p>
            <a:r>
              <a:rPr lang="nl-NL" dirty="0"/>
              <a:t>Stelling: de griepprik zou verplicht moeten worden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808354" y="6352143"/>
            <a:ext cx="4445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https://thuisarts.nl/griep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808354" y="6352143"/>
            <a:ext cx="4445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http://rijksvaccinatieprogramma.nl/De_vaccinaties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808354" y="6352143"/>
            <a:ext cx="4575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    </a:t>
            </a:r>
          </a:p>
        </p:txBody>
      </p:sp>
    </p:spTree>
    <p:extLst>
      <p:ext uri="{BB962C8B-B14F-4D97-AF65-F5344CB8AC3E}">
        <p14:creationId xmlns:p14="http://schemas.microsoft.com/office/powerpoint/2010/main" val="17882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177</Words>
  <Application>Microsoft Office PowerPoint</Application>
  <PresentationFormat>Breedbeeld</PresentationFormat>
  <Paragraphs>36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1_Kantoorthema</vt:lpstr>
      <vt:lpstr>PowerPoint-presentatie</vt:lpstr>
      <vt:lpstr>Vorige keer</vt:lpstr>
      <vt:lpstr>Wat gaan we vandaag doen</vt:lpstr>
      <vt:lpstr>Stelling: de griepprik zou verplicht moeten worden</vt:lpstr>
      <vt:lpstr>https://thuisarts.nl/griep</vt:lpstr>
      <vt:lpstr>PowerPoint-presentatie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erik zoer</dc:creator>
  <cp:lastModifiedBy>erik zoer</cp:lastModifiedBy>
  <cp:revision>5</cp:revision>
  <dcterms:created xsi:type="dcterms:W3CDTF">2016-09-25T17:21:03Z</dcterms:created>
  <dcterms:modified xsi:type="dcterms:W3CDTF">2016-09-25T18:01:11Z</dcterms:modified>
</cp:coreProperties>
</file>